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9"/>
  </p:notesMasterIdLst>
  <p:handoutMasterIdLst>
    <p:handoutMasterId r:id="rId960"/>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480" r:id="rId234"/>
    <p:sldId id="3481" r:id="rId235"/>
    <p:sldId id="3479" r:id="rId236"/>
    <p:sldId id="3482" r:id="rId237"/>
    <p:sldId id="3483" r:id="rId238"/>
    <p:sldId id="3484" r:id="rId239"/>
    <p:sldId id="3486" r:id="rId240"/>
    <p:sldId id="3485" r:id="rId241"/>
    <p:sldId id="3487" r:id="rId242"/>
    <p:sldId id="3488" r:id="rId243"/>
    <p:sldId id="3489" r:id="rId244"/>
    <p:sldId id="3490" r:id="rId245"/>
    <p:sldId id="3491" r:id="rId246"/>
    <p:sldId id="3494" r:id="rId247"/>
    <p:sldId id="3496" r:id="rId248"/>
    <p:sldId id="3495" r:id="rId249"/>
    <p:sldId id="3492" r:id="rId250"/>
    <p:sldId id="3499" r:id="rId251"/>
    <p:sldId id="3493" r:id="rId252"/>
    <p:sldId id="3497" r:id="rId253"/>
    <p:sldId id="3498" r:id="rId254"/>
    <p:sldId id="3627" r:id="rId255"/>
    <p:sldId id="3626" r:id="rId256"/>
    <p:sldId id="3501" r:id="rId257"/>
    <p:sldId id="3502" r:id="rId258"/>
    <p:sldId id="3503" r:id="rId259"/>
    <p:sldId id="3504" r:id="rId260"/>
    <p:sldId id="3629" r:id="rId261"/>
    <p:sldId id="3512" r:id="rId262"/>
    <p:sldId id="3513" r:id="rId263"/>
    <p:sldId id="3514" r:id="rId264"/>
    <p:sldId id="3515" r:id="rId265"/>
    <p:sldId id="3518" r:id="rId266"/>
    <p:sldId id="3519" r:id="rId267"/>
    <p:sldId id="3520" r:id="rId268"/>
    <p:sldId id="3521" r:id="rId269"/>
    <p:sldId id="3633" r:id="rId270"/>
    <p:sldId id="3634" r:id="rId271"/>
    <p:sldId id="3631" r:id="rId272"/>
    <p:sldId id="3632" r:id="rId273"/>
    <p:sldId id="3522" r:id="rId274"/>
    <p:sldId id="3523" r:id="rId275"/>
    <p:sldId id="3524" r:id="rId276"/>
    <p:sldId id="3525" r:id="rId277"/>
    <p:sldId id="3526" r:id="rId278"/>
    <p:sldId id="3628" r:id="rId279"/>
    <p:sldId id="3527" r:id="rId280"/>
    <p:sldId id="3528" r:id="rId281"/>
    <p:sldId id="3529" r:id="rId282"/>
    <p:sldId id="3530" r:id="rId283"/>
    <p:sldId id="3531" r:id="rId284"/>
    <p:sldId id="3532" r:id="rId285"/>
    <p:sldId id="3533" r:id="rId286"/>
    <p:sldId id="3534" r:id="rId287"/>
    <p:sldId id="3535" r:id="rId288"/>
    <p:sldId id="3536" r:id="rId289"/>
    <p:sldId id="3537" r:id="rId290"/>
    <p:sldId id="3538" r:id="rId291"/>
    <p:sldId id="3539" r:id="rId292"/>
    <p:sldId id="3540" r:id="rId293"/>
    <p:sldId id="3541" r:id="rId294"/>
    <p:sldId id="3542" r:id="rId295"/>
    <p:sldId id="3543" r:id="rId296"/>
    <p:sldId id="3544" r:id="rId297"/>
    <p:sldId id="3545" r:id="rId298"/>
    <p:sldId id="3546" r:id="rId299"/>
    <p:sldId id="3547" r:id="rId300"/>
    <p:sldId id="3548" r:id="rId301"/>
    <p:sldId id="3549" r:id="rId302"/>
    <p:sldId id="3550" r:id="rId303"/>
    <p:sldId id="3551" r:id="rId304"/>
    <p:sldId id="3630" r:id="rId305"/>
    <p:sldId id="3552" r:id="rId306"/>
    <p:sldId id="3553" r:id="rId307"/>
    <p:sldId id="3554" r:id="rId308"/>
    <p:sldId id="3555" r:id="rId309"/>
    <p:sldId id="3556" r:id="rId310"/>
    <p:sldId id="3557" r:id="rId311"/>
    <p:sldId id="3559" r:id="rId312"/>
    <p:sldId id="3560" r:id="rId313"/>
    <p:sldId id="3561" r:id="rId314"/>
    <p:sldId id="3562" r:id="rId315"/>
    <p:sldId id="3563" r:id="rId316"/>
    <p:sldId id="3564" r:id="rId317"/>
    <p:sldId id="3565" r:id="rId318"/>
    <p:sldId id="3566" r:id="rId319"/>
    <p:sldId id="3567" r:id="rId320"/>
    <p:sldId id="3568" r:id="rId321"/>
    <p:sldId id="3569" r:id="rId322"/>
    <p:sldId id="3570" r:id="rId323"/>
    <p:sldId id="3571" r:id="rId324"/>
    <p:sldId id="3572" r:id="rId325"/>
    <p:sldId id="3573" r:id="rId326"/>
    <p:sldId id="3574" r:id="rId327"/>
    <p:sldId id="3575" r:id="rId328"/>
    <p:sldId id="3576" r:id="rId329"/>
    <p:sldId id="3577" r:id="rId330"/>
    <p:sldId id="3578" r:id="rId331"/>
    <p:sldId id="3579" r:id="rId332"/>
    <p:sldId id="3580" r:id="rId333"/>
    <p:sldId id="3581" r:id="rId334"/>
    <p:sldId id="3582" r:id="rId335"/>
    <p:sldId id="3583" r:id="rId336"/>
    <p:sldId id="3584" r:id="rId337"/>
    <p:sldId id="3585" r:id="rId338"/>
    <p:sldId id="3586" r:id="rId339"/>
    <p:sldId id="3587" r:id="rId340"/>
    <p:sldId id="3588" r:id="rId341"/>
    <p:sldId id="3589" r:id="rId342"/>
    <p:sldId id="3590" r:id="rId343"/>
    <p:sldId id="3591" r:id="rId344"/>
    <p:sldId id="3592" r:id="rId345"/>
    <p:sldId id="3593" r:id="rId346"/>
    <p:sldId id="3594" r:id="rId347"/>
    <p:sldId id="3595" r:id="rId348"/>
    <p:sldId id="3596" r:id="rId349"/>
    <p:sldId id="3597" r:id="rId350"/>
    <p:sldId id="3598" r:id="rId351"/>
    <p:sldId id="3599" r:id="rId352"/>
    <p:sldId id="3600" r:id="rId353"/>
    <p:sldId id="3601" r:id="rId354"/>
    <p:sldId id="3602" r:id="rId355"/>
    <p:sldId id="3603" r:id="rId356"/>
    <p:sldId id="3604" r:id="rId357"/>
    <p:sldId id="3605" r:id="rId358"/>
    <p:sldId id="3606" r:id="rId359"/>
    <p:sldId id="3607" r:id="rId360"/>
    <p:sldId id="3608" r:id="rId361"/>
    <p:sldId id="3609" r:id="rId362"/>
    <p:sldId id="3610" r:id="rId363"/>
    <p:sldId id="3611" r:id="rId364"/>
    <p:sldId id="3612" r:id="rId365"/>
    <p:sldId id="3613" r:id="rId366"/>
    <p:sldId id="3614" r:id="rId367"/>
    <p:sldId id="3615" r:id="rId368"/>
    <p:sldId id="3616" r:id="rId369"/>
    <p:sldId id="3617" r:id="rId370"/>
    <p:sldId id="3618" r:id="rId371"/>
    <p:sldId id="3619" r:id="rId372"/>
    <p:sldId id="3620" r:id="rId373"/>
    <p:sldId id="3621" r:id="rId374"/>
    <p:sldId id="3622" r:id="rId375"/>
    <p:sldId id="3623" r:id="rId376"/>
    <p:sldId id="3624" r:id="rId377"/>
    <p:sldId id="3625" r:id="rId378"/>
    <p:sldId id="3505" r:id="rId379"/>
    <p:sldId id="3259" r:id="rId380"/>
    <p:sldId id="3262" r:id="rId381"/>
    <p:sldId id="3263" r:id="rId382"/>
    <p:sldId id="3419" r:id="rId383"/>
    <p:sldId id="3420" r:id="rId384"/>
    <p:sldId id="3421" r:id="rId385"/>
    <p:sldId id="3422" r:id="rId386"/>
    <p:sldId id="3423" r:id="rId387"/>
    <p:sldId id="3424" r:id="rId388"/>
    <p:sldId id="3425" r:id="rId389"/>
    <p:sldId id="3426" r:id="rId390"/>
    <p:sldId id="3427" r:id="rId391"/>
    <p:sldId id="3428" r:id="rId392"/>
    <p:sldId id="3429" r:id="rId393"/>
    <p:sldId id="3430" r:id="rId394"/>
    <p:sldId id="3431" r:id="rId395"/>
    <p:sldId id="3432" r:id="rId396"/>
    <p:sldId id="3192" r:id="rId397"/>
    <p:sldId id="3191" r:id="rId398"/>
    <p:sldId id="358" r:id="rId399"/>
    <p:sldId id="357" r:id="rId400"/>
    <p:sldId id="356" r:id="rId401"/>
    <p:sldId id="359" r:id="rId402"/>
    <p:sldId id="399" r:id="rId403"/>
    <p:sldId id="2331" r:id="rId404"/>
    <p:sldId id="2332" r:id="rId405"/>
    <p:sldId id="2330" r:id="rId406"/>
    <p:sldId id="348" r:id="rId407"/>
    <p:sldId id="351" r:id="rId408"/>
    <p:sldId id="321" r:id="rId409"/>
    <p:sldId id="352" r:id="rId410"/>
    <p:sldId id="318" r:id="rId411"/>
    <p:sldId id="324" r:id="rId412"/>
    <p:sldId id="396" r:id="rId413"/>
    <p:sldId id="397" r:id="rId414"/>
    <p:sldId id="398" r:id="rId415"/>
    <p:sldId id="340" r:id="rId416"/>
    <p:sldId id="344" r:id="rId417"/>
    <p:sldId id="329" r:id="rId418"/>
    <p:sldId id="338" r:id="rId419"/>
    <p:sldId id="326" r:id="rId420"/>
    <p:sldId id="346" r:id="rId421"/>
    <p:sldId id="337" r:id="rId422"/>
    <p:sldId id="333" r:id="rId423"/>
    <p:sldId id="336" r:id="rId424"/>
    <p:sldId id="353" r:id="rId425"/>
    <p:sldId id="342" r:id="rId426"/>
    <p:sldId id="330" r:id="rId427"/>
    <p:sldId id="332" r:id="rId428"/>
    <p:sldId id="339" r:id="rId429"/>
    <p:sldId id="331" r:id="rId430"/>
    <p:sldId id="341" r:id="rId431"/>
    <p:sldId id="279" r:id="rId432"/>
    <p:sldId id="343" r:id="rId433"/>
    <p:sldId id="276" r:id="rId434"/>
    <p:sldId id="349" r:id="rId435"/>
    <p:sldId id="400" r:id="rId436"/>
    <p:sldId id="401" r:id="rId437"/>
    <p:sldId id="403" r:id="rId438"/>
    <p:sldId id="402" r:id="rId439"/>
    <p:sldId id="362" r:id="rId440"/>
    <p:sldId id="374" r:id="rId441"/>
    <p:sldId id="375" r:id="rId442"/>
    <p:sldId id="379" r:id="rId443"/>
    <p:sldId id="380" r:id="rId444"/>
    <p:sldId id="377" r:id="rId445"/>
    <p:sldId id="378" r:id="rId446"/>
    <p:sldId id="384" r:id="rId447"/>
    <p:sldId id="369" r:id="rId448"/>
    <p:sldId id="366" r:id="rId449"/>
    <p:sldId id="376" r:id="rId450"/>
    <p:sldId id="368" r:id="rId451"/>
    <p:sldId id="371" r:id="rId452"/>
    <p:sldId id="365" r:id="rId453"/>
    <p:sldId id="364" r:id="rId454"/>
    <p:sldId id="370" r:id="rId455"/>
    <p:sldId id="367" r:id="rId456"/>
    <p:sldId id="385" r:id="rId457"/>
    <p:sldId id="381" r:id="rId458"/>
    <p:sldId id="382" r:id="rId459"/>
    <p:sldId id="383" r:id="rId460"/>
    <p:sldId id="363" r:id="rId461"/>
    <p:sldId id="372" r:id="rId462"/>
    <p:sldId id="281" r:id="rId463"/>
    <p:sldId id="390" r:id="rId464"/>
    <p:sldId id="386" r:id="rId465"/>
    <p:sldId id="389" r:id="rId466"/>
    <p:sldId id="388" r:id="rId467"/>
    <p:sldId id="387" r:id="rId468"/>
    <p:sldId id="373" r:id="rId469"/>
    <p:sldId id="259" r:id="rId470"/>
    <p:sldId id="391" r:id="rId471"/>
    <p:sldId id="395" r:id="rId472"/>
    <p:sldId id="392" r:id="rId473"/>
    <p:sldId id="393" r:id="rId474"/>
    <p:sldId id="360" r:id="rId475"/>
    <p:sldId id="405" r:id="rId476"/>
    <p:sldId id="410" r:id="rId477"/>
    <p:sldId id="411" r:id="rId478"/>
    <p:sldId id="422" r:id="rId479"/>
    <p:sldId id="409" r:id="rId480"/>
    <p:sldId id="412" r:id="rId481"/>
    <p:sldId id="413" r:id="rId482"/>
    <p:sldId id="416" r:id="rId483"/>
    <p:sldId id="415" r:id="rId484"/>
    <p:sldId id="414" r:id="rId485"/>
    <p:sldId id="406" r:id="rId486"/>
    <p:sldId id="423" r:id="rId487"/>
    <p:sldId id="407" r:id="rId488"/>
    <p:sldId id="408" r:id="rId489"/>
    <p:sldId id="425" r:id="rId490"/>
    <p:sldId id="417" r:id="rId491"/>
    <p:sldId id="418" r:id="rId492"/>
    <p:sldId id="419" r:id="rId493"/>
    <p:sldId id="426" r:id="rId494"/>
    <p:sldId id="420" r:id="rId495"/>
    <p:sldId id="421" r:id="rId496"/>
    <p:sldId id="317" r:id="rId497"/>
    <p:sldId id="287" r:id="rId498"/>
    <p:sldId id="288" r:id="rId499"/>
    <p:sldId id="424" r:id="rId500"/>
    <p:sldId id="303" r:id="rId501"/>
    <p:sldId id="404" r:id="rId502"/>
    <p:sldId id="436" r:id="rId503"/>
    <p:sldId id="466" r:id="rId504"/>
    <p:sldId id="446" r:id="rId505"/>
    <p:sldId id="447" r:id="rId506"/>
    <p:sldId id="448" r:id="rId507"/>
    <p:sldId id="428" r:id="rId508"/>
    <p:sldId id="429" r:id="rId509"/>
    <p:sldId id="442" r:id="rId510"/>
    <p:sldId id="431" r:id="rId511"/>
    <p:sldId id="432" r:id="rId512"/>
    <p:sldId id="433" r:id="rId513"/>
    <p:sldId id="444" r:id="rId514"/>
    <p:sldId id="443" r:id="rId515"/>
    <p:sldId id="435" r:id="rId516"/>
    <p:sldId id="455" r:id="rId517"/>
    <p:sldId id="439" r:id="rId518"/>
    <p:sldId id="440" r:id="rId519"/>
    <p:sldId id="445" r:id="rId520"/>
    <p:sldId id="451" r:id="rId521"/>
    <p:sldId id="452" r:id="rId522"/>
    <p:sldId id="484" r:id="rId523"/>
    <p:sldId id="457" r:id="rId524"/>
    <p:sldId id="458" r:id="rId525"/>
    <p:sldId id="459" r:id="rId526"/>
    <p:sldId id="460" r:id="rId527"/>
    <p:sldId id="462" r:id="rId528"/>
    <p:sldId id="461" r:id="rId529"/>
    <p:sldId id="470" r:id="rId530"/>
    <p:sldId id="493" r:id="rId531"/>
    <p:sldId id="492" r:id="rId532"/>
    <p:sldId id="486" r:id="rId533"/>
    <p:sldId id="453" r:id="rId534"/>
    <p:sldId id="456" r:id="rId535"/>
    <p:sldId id="463" r:id="rId536"/>
    <p:sldId id="464" r:id="rId537"/>
    <p:sldId id="430" r:id="rId538"/>
    <p:sldId id="485" r:id="rId539"/>
    <p:sldId id="450" r:id="rId540"/>
    <p:sldId id="483" r:id="rId541"/>
    <p:sldId id="481" r:id="rId542"/>
    <p:sldId id="482" r:id="rId543"/>
    <p:sldId id="477" r:id="rId544"/>
    <p:sldId id="480" r:id="rId545"/>
    <p:sldId id="476" r:id="rId546"/>
    <p:sldId id="479" r:id="rId547"/>
    <p:sldId id="478" r:id="rId548"/>
    <p:sldId id="472" r:id="rId549"/>
    <p:sldId id="473" r:id="rId550"/>
    <p:sldId id="474" r:id="rId551"/>
    <p:sldId id="487" r:id="rId552"/>
    <p:sldId id="488" r:id="rId553"/>
    <p:sldId id="497" r:id="rId554"/>
    <p:sldId id="498" r:id="rId555"/>
    <p:sldId id="490" r:id="rId556"/>
    <p:sldId id="468" r:id="rId557"/>
    <p:sldId id="469" r:id="rId558"/>
    <p:sldId id="2045" r:id="rId559"/>
    <p:sldId id="2044" r:id="rId560"/>
    <p:sldId id="499" r:id="rId561"/>
    <p:sldId id="2003" r:id="rId562"/>
    <p:sldId id="2038" r:id="rId563"/>
    <p:sldId id="2006" r:id="rId564"/>
    <p:sldId id="2007" r:id="rId565"/>
    <p:sldId id="2009" r:id="rId566"/>
    <p:sldId id="2039" r:id="rId567"/>
    <p:sldId id="2011" r:id="rId568"/>
    <p:sldId id="2012" r:id="rId569"/>
    <p:sldId id="2013" r:id="rId570"/>
    <p:sldId id="2008" r:id="rId571"/>
    <p:sldId id="2040" r:id="rId572"/>
    <p:sldId id="2043" r:id="rId573"/>
    <p:sldId id="2041" r:id="rId574"/>
    <p:sldId id="2046" r:id="rId575"/>
    <p:sldId id="2190" r:id="rId576"/>
    <p:sldId id="2047" r:id="rId577"/>
    <p:sldId id="1771" r:id="rId578"/>
    <p:sldId id="1772" r:id="rId579"/>
    <p:sldId id="2185" r:id="rId580"/>
    <p:sldId id="2048" r:id="rId581"/>
    <p:sldId id="2051" r:id="rId582"/>
    <p:sldId id="2063" r:id="rId583"/>
    <p:sldId id="2081" r:id="rId584"/>
    <p:sldId id="2183" r:id="rId585"/>
    <p:sldId id="2184" r:id="rId586"/>
    <p:sldId id="2052" r:id="rId587"/>
    <p:sldId id="2066" r:id="rId588"/>
    <p:sldId id="2181" r:id="rId589"/>
    <p:sldId id="2182" r:id="rId590"/>
    <p:sldId id="475" r:id="rId591"/>
    <p:sldId id="2071" r:id="rId592"/>
    <p:sldId id="2073" r:id="rId593"/>
    <p:sldId id="2074" r:id="rId594"/>
    <p:sldId id="2086" r:id="rId595"/>
    <p:sldId id="2061" r:id="rId596"/>
    <p:sldId id="2072" r:id="rId597"/>
    <p:sldId id="1789" r:id="rId598"/>
    <p:sldId id="1790" r:id="rId599"/>
    <p:sldId id="1791" r:id="rId600"/>
    <p:sldId id="1800" r:id="rId601"/>
    <p:sldId id="1792" r:id="rId602"/>
    <p:sldId id="1793" r:id="rId603"/>
    <p:sldId id="1794" r:id="rId604"/>
    <p:sldId id="1795" r:id="rId605"/>
    <p:sldId id="1796" r:id="rId606"/>
    <p:sldId id="1797" r:id="rId607"/>
    <p:sldId id="1798" r:id="rId608"/>
    <p:sldId id="1799" r:id="rId609"/>
    <p:sldId id="2089" r:id="rId610"/>
    <p:sldId id="2075" r:id="rId611"/>
    <p:sldId id="2088" r:id="rId612"/>
    <p:sldId id="2049" r:id="rId613"/>
    <p:sldId id="2054" r:id="rId614"/>
    <p:sldId id="2067" r:id="rId615"/>
    <p:sldId id="2082" r:id="rId616"/>
    <p:sldId id="2078" r:id="rId617"/>
    <p:sldId id="2079" r:id="rId618"/>
    <p:sldId id="2069" r:id="rId619"/>
    <p:sldId id="2070" r:id="rId620"/>
    <p:sldId id="2059" r:id="rId621"/>
    <p:sldId id="2068" r:id="rId622"/>
    <p:sldId id="2077" r:id="rId623"/>
    <p:sldId id="2083" r:id="rId624"/>
    <p:sldId id="2084" r:id="rId625"/>
    <p:sldId id="2085" r:id="rId626"/>
    <p:sldId id="2176" r:id="rId627"/>
    <p:sldId id="2216" r:id="rId628"/>
    <p:sldId id="2210" r:id="rId629"/>
    <p:sldId id="2211" r:id="rId630"/>
    <p:sldId id="2209" r:id="rId631"/>
    <p:sldId id="2212" r:id="rId632"/>
    <p:sldId id="2213" r:id="rId633"/>
    <p:sldId id="2214" r:id="rId634"/>
    <p:sldId id="2217" r:id="rId635"/>
    <p:sldId id="2215" r:id="rId636"/>
    <p:sldId id="2208" r:id="rId637"/>
    <p:sldId id="2056" r:id="rId638"/>
    <p:sldId id="2057" r:id="rId639"/>
    <p:sldId id="2076" r:id="rId640"/>
    <p:sldId id="2090" r:id="rId641"/>
    <p:sldId id="2186" r:id="rId642"/>
    <p:sldId id="2199" r:id="rId643"/>
    <p:sldId id="2194" r:id="rId644"/>
    <p:sldId id="2196" r:id="rId645"/>
    <p:sldId id="2195" r:id="rId646"/>
    <p:sldId id="2191" r:id="rId647"/>
    <p:sldId id="2198" r:id="rId648"/>
    <p:sldId id="2192" r:id="rId649"/>
    <p:sldId id="2220" r:id="rId650"/>
    <p:sldId id="2197" r:id="rId651"/>
    <p:sldId id="2053" r:id="rId652"/>
    <p:sldId id="2062" r:id="rId653"/>
    <p:sldId id="2093" r:id="rId654"/>
    <p:sldId id="2174" r:id="rId655"/>
    <p:sldId id="2175" r:id="rId656"/>
    <p:sldId id="2173" r:id="rId657"/>
    <p:sldId id="2218" r:id="rId658"/>
    <p:sldId id="2240" r:id="rId659"/>
    <p:sldId id="2263" r:id="rId660"/>
    <p:sldId id="2264" r:id="rId661"/>
    <p:sldId id="2262" r:id="rId662"/>
    <p:sldId id="2261" r:id="rId663"/>
    <p:sldId id="2242" r:id="rId664"/>
    <p:sldId id="2241" r:id="rId665"/>
    <p:sldId id="2243" r:id="rId666"/>
    <p:sldId id="2238" r:id="rId667"/>
    <p:sldId id="2258" r:id="rId668"/>
    <p:sldId id="2257" r:id="rId669"/>
    <p:sldId id="2249" r:id="rId670"/>
    <p:sldId id="2250" r:id="rId671"/>
    <p:sldId id="2244" r:id="rId672"/>
    <p:sldId id="2245" r:id="rId673"/>
    <p:sldId id="2251" r:id="rId674"/>
    <p:sldId id="2246" r:id="rId675"/>
    <p:sldId id="2247" r:id="rId676"/>
    <p:sldId id="2248" r:id="rId677"/>
    <p:sldId id="2259" r:id="rId678"/>
    <p:sldId id="2239" r:id="rId679"/>
    <p:sldId id="2253" r:id="rId680"/>
    <p:sldId id="2254" r:id="rId681"/>
    <p:sldId id="2255" r:id="rId682"/>
    <p:sldId id="2256" r:id="rId683"/>
    <p:sldId id="2219" r:id="rId684"/>
    <p:sldId id="2193" r:id="rId685"/>
    <p:sldId id="2178" r:id="rId686"/>
    <p:sldId id="2179" r:id="rId687"/>
    <p:sldId id="2180" r:id="rId688"/>
    <p:sldId id="2050" r:id="rId689"/>
    <p:sldId id="2188" r:id="rId690"/>
    <p:sldId id="2221" r:id="rId691"/>
    <p:sldId id="2177" r:id="rId692"/>
    <p:sldId id="2058" r:id="rId693"/>
    <p:sldId id="2092" r:id="rId694"/>
    <p:sldId id="2222" r:id="rId695"/>
    <p:sldId id="2300" r:id="rId696"/>
    <p:sldId id="2200" r:id="rId697"/>
    <p:sldId id="2201" r:id="rId698"/>
    <p:sldId id="2267" r:id="rId699"/>
    <p:sldId id="2203" r:id="rId700"/>
    <p:sldId id="2223" r:id="rId701"/>
    <p:sldId id="306" r:id="rId702"/>
    <p:sldId id="2301" r:id="rId703"/>
    <p:sldId id="2224" r:id="rId704"/>
    <p:sldId id="307" r:id="rId705"/>
    <p:sldId id="2225" r:id="rId706"/>
    <p:sldId id="2228" r:id="rId707"/>
    <p:sldId id="2229" r:id="rId708"/>
    <p:sldId id="2231" r:id="rId709"/>
    <p:sldId id="2232" r:id="rId710"/>
    <p:sldId id="2230" r:id="rId711"/>
    <p:sldId id="2226" r:id="rId712"/>
    <p:sldId id="308" r:id="rId713"/>
    <p:sldId id="309" r:id="rId714"/>
    <p:sldId id="2266" r:id="rId715"/>
    <p:sldId id="2303" r:id="rId716"/>
    <p:sldId id="2304" r:id="rId717"/>
    <p:sldId id="2305" r:id="rId718"/>
    <p:sldId id="2306" r:id="rId719"/>
    <p:sldId id="2307" r:id="rId720"/>
    <p:sldId id="2308" r:id="rId721"/>
    <p:sldId id="2309" r:id="rId722"/>
    <p:sldId id="2270" r:id="rId723"/>
    <p:sldId id="2235" r:id="rId724"/>
    <p:sldId id="2310" r:id="rId725"/>
    <p:sldId id="2274" r:id="rId726"/>
    <p:sldId id="2311" r:id="rId727"/>
    <p:sldId id="2271" r:id="rId728"/>
    <p:sldId id="2236" r:id="rId729"/>
    <p:sldId id="2265" r:id="rId730"/>
    <p:sldId id="2237" r:id="rId731"/>
    <p:sldId id="2312" r:id="rId732"/>
    <p:sldId id="2313" r:id="rId733"/>
    <p:sldId id="2314" r:id="rId734"/>
    <p:sldId id="2234" r:id="rId735"/>
    <p:sldId id="2315" r:id="rId736"/>
    <p:sldId id="2268" r:id="rId737"/>
    <p:sldId id="2273" r:id="rId738"/>
    <p:sldId id="2276" r:id="rId739"/>
    <p:sldId id="2281" r:id="rId740"/>
    <p:sldId id="2275" r:id="rId741"/>
    <p:sldId id="2282" r:id="rId742"/>
    <p:sldId id="2283" r:id="rId743"/>
    <p:sldId id="2297" r:id="rId744"/>
    <p:sldId id="2284" r:id="rId745"/>
    <p:sldId id="2285" r:id="rId746"/>
    <p:sldId id="2286" r:id="rId747"/>
    <p:sldId id="2298" r:id="rId748"/>
    <p:sldId id="2299" r:id="rId749"/>
    <p:sldId id="2294" r:id="rId750"/>
    <p:sldId id="2295" r:id="rId751"/>
    <p:sldId id="2296" r:id="rId752"/>
    <p:sldId id="2272" r:id="rId753"/>
    <p:sldId id="2287" r:id="rId754"/>
    <p:sldId id="2288" r:id="rId755"/>
    <p:sldId id="2290" r:id="rId756"/>
    <p:sldId id="2269" r:id="rId757"/>
    <p:sldId id="2289" r:id="rId758"/>
    <p:sldId id="2292" r:id="rId759"/>
    <p:sldId id="2291" r:id="rId760"/>
    <p:sldId id="2339" r:id="rId761"/>
    <p:sldId id="2344" r:id="rId762"/>
    <p:sldId id="2356" r:id="rId763"/>
    <p:sldId id="2323" r:id="rId764"/>
    <p:sldId id="2324" r:id="rId765"/>
    <p:sldId id="2326" r:id="rId766"/>
    <p:sldId id="2329" r:id="rId767"/>
    <p:sldId id="2328" r:id="rId768"/>
    <p:sldId id="2325" r:id="rId769"/>
    <p:sldId id="2327" r:id="rId770"/>
    <p:sldId id="2333" r:id="rId771"/>
    <p:sldId id="2320" r:id="rId772"/>
    <p:sldId id="2321" r:id="rId773"/>
    <p:sldId id="2334" r:id="rId774"/>
    <p:sldId id="2335" r:id="rId775"/>
    <p:sldId id="2336" r:id="rId776"/>
    <p:sldId id="2337" r:id="rId777"/>
    <p:sldId id="2338" r:id="rId778"/>
    <p:sldId id="2364" r:id="rId779"/>
    <p:sldId id="2365" r:id="rId780"/>
    <p:sldId id="2366" r:id="rId781"/>
    <p:sldId id="2340" r:id="rId782"/>
    <p:sldId id="2361" r:id="rId783"/>
    <p:sldId id="2363" r:id="rId784"/>
    <p:sldId id="2362" r:id="rId785"/>
    <p:sldId id="2341" r:id="rId786"/>
    <p:sldId id="2342" r:id="rId787"/>
    <p:sldId id="2343" r:id="rId788"/>
    <p:sldId id="2354" r:id="rId789"/>
    <p:sldId id="2316" r:id="rId790"/>
    <p:sldId id="2318" r:id="rId791"/>
    <p:sldId id="2348" r:id="rId792"/>
    <p:sldId id="2352" r:id="rId793"/>
    <p:sldId id="2347" r:id="rId794"/>
    <p:sldId id="2353" r:id="rId795"/>
    <p:sldId id="2319" r:id="rId796"/>
    <p:sldId id="2317" r:id="rId797"/>
    <p:sldId id="2345" r:id="rId798"/>
    <p:sldId id="2349" r:id="rId799"/>
    <p:sldId id="2351" r:id="rId800"/>
    <p:sldId id="2350" r:id="rId801"/>
    <p:sldId id="2346" r:id="rId802"/>
    <p:sldId id="2357" r:id="rId803"/>
    <p:sldId id="2358" r:id="rId804"/>
    <p:sldId id="2359" r:id="rId805"/>
    <p:sldId id="2355" r:id="rId806"/>
    <p:sldId id="2360" r:id="rId807"/>
    <p:sldId id="2377" r:id="rId808"/>
    <p:sldId id="2387" r:id="rId809"/>
    <p:sldId id="2368" r:id="rId810"/>
    <p:sldId id="2379" r:id="rId811"/>
    <p:sldId id="2374" r:id="rId812"/>
    <p:sldId id="2375" r:id="rId813"/>
    <p:sldId id="2380" r:id="rId814"/>
    <p:sldId id="2376" r:id="rId815"/>
    <p:sldId id="2381" r:id="rId816"/>
    <p:sldId id="2370" r:id="rId817"/>
    <p:sldId id="2372" r:id="rId818"/>
    <p:sldId id="2425" r:id="rId819"/>
    <p:sldId id="2426" r:id="rId820"/>
    <p:sldId id="2390" r:id="rId821"/>
    <p:sldId id="2393" r:id="rId822"/>
    <p:sldId id="2391" r:id="rId823"/>
    <p:sldId id="2443" r:id="rId824"/>
    <p:sldId id="2445" r:id="rId825"/>
    <p:sldId id="2394" r:id="rId826"/>
    <p:sldId id="2395" r:id="rId827"/>
    <p:sldId id="2396" r:id="rId828"/>
    <p:sldId id="2397" r:id="rId829"/>
    <p:sldId id="2398" r:id="rId830"/>
    <p:sldId id="2399" r:id="rId831"/>
    <p:sldId id="2400" r:id="rId832"/>
    <p:sldId id="2401" r:id="rId833"/>
    <p:sldId id="2402" r:id="rId834"/>
    <p:sldId id="2422" r:id="rId835"/>
    <p:sldId id="2421" r:id="rId836"/>
    <p:sldId id="2403" r:id="rId837"/>
    <p:sldId id="2404" r:id="rId838"/>
    <p:sldId id="2405" r:id="rId839"/>
    <p:sldId id="2406" r:id="rId840"/>
    <p:sldId id="2407" r:id="rId841"/>
    <p:sldId id="2408" r:id="rId842"/>
    <p:sldId id="2409" r:id="rId843"/>
    <p:sldId id="2410" r:id="rId844"/>
    <p:sldId id="2411" r:id="rId845"/>
    <p:sldId id="2412" r:id="rId846"/>
    <p:sldId id="2413" r:id="rId847"/>
    <p:sldId id="2414" r:id="rId848"/>
    <p:sldId id="2415" r:id="rId849"/>
    <p:sldId id="2416" r:id="rId850"/>
    <p:sldId id="2417" r:id="rId851"/>
    <p:sldId id="2418" r:id="rId852"/>
    <p:sldId id="2419" r:id="rId853"/>
    <p:sldId id="2420" r:id="rId854"/>
    <p:sldId id="2427" r:id="rId855"/>
    <p:sldId id="2428" r:id="rId856"/>
    <p:sldId id="2432" r:id="rId857"/>
    <p:sldId id="2441" r:id="rId858"/>
    <p:sldId id="2442" r:id="rId859"/>
    <p:sldId id="2424" r:id="rId860"/>
    <p:sldId id="2438" r:id="rId861"/>
    <p:sldId id="2429" r:id="rId862"/>
    <p:sldId id="2430" r:id="rId863"/>
    <p:sldId id="2444" r:id="rId864"/>
    <p:sldId id="2431" r:id="rId865"/>
    <p:sldId id="2433" r:id="rId866"/>
    <p:sldId id="2436" r:id="rId867"/>
    <p:sldId id="2434" r:id="rId868"/>
    <p:sldId id="2435" r:id="rId869"/>
    <p:sldId id="2439" r:id="rId870"/>
    <p:sldId id="2440" r:id="rId871"/>
    <p:sldId id="2382" r:id="rId872"/>
    <p:sldId id="2437" r:id="rId873"/>
    <p:sldId id="2383" r:id="rId874"/>
    <p:sldId id="2389" r:id="rId875"/>
    <p:sldId id="2462" r:id="rId876"/>
    <p:sldId id="2463" r:id="rId877"/>
    <p:sldId id="2464" r:id="rId878"/>
    <p:sldId id="2494" r:id="rId879"/>
    <p:sldId id="2495" r:id="rId880"/>
    <p:sldId id="2450" r:id="rId881"/>
    <p:sldId id="2446" r:id="rId882"/>
    <p:sldId id="2480" r:id="rId883"/>
    <p:sldId id="2452" r:id="rId884"/>
    <p:sldId id="2459" r:id="rId885"/>
    <p:sldId id="2454" r:id="rId886"/>
    <p:sldId id="2458" r:id="rId887"/>
    <p:sldId id="2456" r:id="rId888"/>
    <p:sldId id="2457" r:id="rId889"/>
    <p:sldId id="2447" r:id="rId890"/>
    <p:sldId id="2460" r:id="rId891"/>
    <p:sldId id="2465" r:id="rId892"/>
    <p:sldId id="2471" r:id="rId893"/>
    <p:sldId id="2453" r:id="rId894"/>
    <p:sldId id="2468" r:id="rId895"/>
    <p:sldId id="2469" r:id="rId896"/>
    <p:sldId id="2467" r:id="rId897"/>
    <p:sldId id="2470" r:id="rId898"/>
    <p:sldId id="2472" r:id="rId899"/>
    <p:sldId id="2474" r:id="rId900"/>
    <p:sldId id="2466" r:id="rId901"/>
    <p:sldId id="2475" r:id="rId902"/>
    <p:sldId id="2482" r:id="rId903"/>
    <p:sldId id="2479" r:id="rId904"/>
    <p:sldId id="2478" r:id="rId905"/>
    <p:sldId id="2481" r:id="rId906"/>
    <p:sldId id="2493" r:id="rId907"/>
    <p:sldId id="2489" r:id="rId908"/>
    <p:sldId id="2521" r:id="rId909"/>
    <p:sldId id="2517" r:id="rId910"/>
    <p:sldId id="2512" r:id="rId911"/>
    <p:sldId id="2513" r:id="rId912"/>
    <p:sldId id="2490" r:id="rId913"/>
    <p:sldId id="2514" r:id="rId914"/>
    <p:sldId id="2483" r:id="rId915"/>
    <p:sldId id="2484" r:id="rId916"/>
    <p:sldId id="2496" r:id="rId917"/>
    <p:sldId id="2497" r:id="rId918"/>
    <p:sldId id="2522" r:id="rId919"/>
    <p:sldId id="2500" r:id="rId920"/>
    <p:sldId id="2515" r:id="rId921"/>
    <p:sldId id="2461" r:id="rId922"/>
    <p:sldId id="2485" r:id="rId923"/>
    <p:sldId id="2486" r:id="rId924"/>
    <p:sldId id="2505" r:id="rId925"/>
    <p:sldId id="2506" r:id="rId926"/>
    <p:sldId id="2507" r:id="rId927"/>
    <p:sldId id="2508" r:id="rId928"/>
    <p:sldId id="2509" r:id="rId929"/>
    <p:sldId id="2516" r:id="rId930"/>
    <p:sldId id="2487" r:id="rId931"/>
    <p:sldId id="2455" r:id="rId932"/>
    <p:sldId id="2488" r:id="rId933"/>
    <p:sldId id="2511" r:id="rId934"/>
    <p:sldId id="2503" r:id="rId935"/>
    <p:sldId id="2510" r:id="rId936"/>
    <p:sldId id="2502" r:id="rId937"/>
    <p:sldId id="2527" r:id="rId938"/>
    <p:sldId id="2528" r:id="rId939"/>
    <p:sldId id="2529" r:id="rId940"/>
    <p:sldId id="2530" r:id="rId941"/>
    <p:sldId id="2531" r:id="rId942"/>
    <p:sldId id="2532" r:id="rId943"/>
    <p:sldId id="2534" r:id="rId944"/>
    <p:sldId id="2533" r:id="rId945"/>
    <p:sldId id="2536" r:id="rId946"/>
    <p:sldId id="2538" r:id="rId947"/>
    <p:sldId id="2537" r:id="rId948"/>
    <p:sldId id="2535" r:id="rId949"/>
    <p:sldId id="2501" r:id="rId950"/>
    <p:sldId id="2518" r:id="rId951"/>
    <p:sldId id="2539" r:id="rId952"/>
    <p:sldId id="2540" r:id="rId953"/>
    <p:sldId id="2541" r:id="rId954"/>
    <p:sldId id="2658" r:id="rId955"/>
    <p:sldId id="2657" r:id="rId956"/>
    <p:sldId id="2542" r:id="rId957"/>
    <p:sldId id="2524" r:id="rId9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559"/>
            <p14:sldId id="3560"/>
            <p14:sldId id="3561"/>
            <p14:sldId id="3562"/>
            <p14:sldId id="3563"/>
            <p14:sldId id="3564"/>
            <p14:sldId id="3565"/>
            <p14:sldId id="3566"/>
            <p14:sldId id="3567"/>
            <p14:sldId id="3568"/>
            <p14:sldId id="3569"/>
            <p14:sldId id="3570"/>
            <p14:sldId id="3571"/>
            <p14:sldId id="3572"/>
            <p14:sldId id="3573"/>
            <p14:sldId id="3574"/>
            <p14:sldId id="3575"/>
            <p14:sldId id="357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3612"/>
            <p14:sldId id="3613"/>
            <p14:sldId id="3614"/>
            <p14:sldId id="3615"/>
            <p14:sldId id="3616"/>
            <p14:sldId id="3617"/>
            <p14:sldId id="3618"/>
            <p14:sldId id="3619"/>
            <p14:sldId id="3620"/>
            <p14:sldId id="3621"/>
            <p14:sldId id="3622"/>
            <p14:sldId id="3623"/>
            <p14:sldId id="3624"/>
            <p14:sldId id="3625"/>
            <p14:sldId id="3505"/>
          </p14:sldIdLst>
        </p14:section>
        <p14:section name="XXX" id="{B87B3B9A-2A5E-6247-A0D4-FAB11BAB3040}">
          <p14:sldIdLst>
            <p14:sldId id="3259"/>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7121FF"/>
    <a:srgbClr val="F80B8D"/>
    <a:srgbClr val="EDF9D5"/>
    <a:srgbClr val="A6E22E"/>
    <a:srgbClr val="DEE485"/>
    <a:srgbClr val="D9DA96"/>
    <a:srgbClr val="F3E8B2"/>
    <a:srgbClr val="E6E6E6"/>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32" autoAdjust="0"/>
    <p:restoredTop sz="94994" autoAdjust="0"/>
  </p:normalViewPr>
  <p:slideViewPr>
    <p:cSldViewPr snapToGrid="0" snapToObjects="1">
      <p:cViewPr varScale="1">
        <p:scale>
          <a:sx n="158" d="100"/>
          <a:sy n="158" d="100"/>
        </p:scale>
        <p:origin x="200" y="3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slide" Target="slides/slide957.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60" Type="http://schemas.openxmlformats.org/officeDocument/2006/relationships/handoutMaster" Target="handoutMasters/handoutMaster1.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920" Type="http://schemas.openxmlformats.org/officeDocument/2006/relationships/slide" Target="slides/slide919.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953" Type="http://schemas.openxmlformats.org/officeDocument/2006/relationships/slide" Target="slides/slide952.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64" Type="http://schemas.openxmlformats.org/officeDocument/2006/relationships/tableStyles" Target="tableStyles.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slide" Target="slides/slide90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913" Type="http://schemas.openxmlformats.org/officeDocument/2006/relationships/slide" Target="slides/slide912.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924" Type="http://schemas.openxmlformats.org/officeDocument/2006/relationships/slide" Target="slides/slide923.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935" Type="http://schemas.openxmlformats.org/officeDocument/2006/relationships/slide" Target="slides/slide934.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946" Type="http://schemas.openxmlformats.org/officeDocument/2006/relationships/slide" Target="slides/slide945.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957" Type="http://schemas.openxmlformats.org/officeDocument/2006/relationships/slide" Target="slides/slide956.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906" Type="http://schemas.openxmlformats.org/officeDocument/2006/relationships/slide" Target="slides/slide905.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917" Type="http://schemas.openxmlformats.org/officeDocument/2006/relationships/slide" Target="slides/slide916.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928" Type="http://schemas.openxmlformats.org/officeDocument/2006/relationships/slide" Target="slides/slide927.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79" Type="http://schemas.openxmlformats.org/officeDocument/2006/relationships/slide" Target="slides/slide78.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211" Type="http://schemas.openxmlformats.org/officeDocument/2006/relationships/slide" Target="slides/slide210.xml"/><Relationship Id="rId295" Type="http://schemas.openxmlformats.org/officeDocument/2006/relationships/slide" Target="slides/slide294.xml"/><Relationship Id="rId309" Type="http://schemas.openxmlformats.org/officeDocument/2006/relationships/slide" Target="slides/slide308.xml"/><Relationship Id="rId516" Type="http://schemas.openxmlformats.org/officeDocument/2006/relationships/slide" Target="slides/slide515.xml"/><Relationship Id="rId723" Type="http://schemas.openxmlformats.org/officeDocument/2006/relationships/slide" Target="slides/slide722.xml"/><Relationship Id="rId930" Type="http://schemas.openxmlformats.org/officeDocument/2006/relationships/slide" Target="slides/slide929.xml"/><Relationship Id="rId155" Type="http://schemas.openxmlformats.org/officeDocument/2006/relationships/slide" Target="slides/slide154.xml"/><Relationship Id="rId362" Type="http://schemas.openxmlformats.org/officeDocument/2006/relationships/slide" Target="slides/slide361.xml"/><Relationship Id="rId222" Type="http://schemas.openxmlformats.org/officeDocument/2006/relationships/slide" Target="slides/slide221.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28" Type="http://schemas.openxmlformats.org/officeDocument/2006/relationships/slide" Target="slides/slide27.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81" Type="http://schemas.openxmlformats.org/officeDocument/2006/relationships/slide" Target="slides/slide80.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812" Type="http://schemas.openxmlformats.org/officeDocument/2006/relationships/slide" Target="slides/slide811.xml"/><Relationship Id="rId244" Type="http://schemas.openxmlformats.org/officeDocument/2006/relationships/slide" Target="slides/slide243.xml"/><Relationship Id="rId689" Type="http://schemas.openxmlformats.org/officeDocument/2006/relationships/slide" Target="slides/slide688.xml"/><Relationship Id="rId896" Type="http://schemas.openxmlformats.org/officeDocument/2006/relationships/slide" Target="slides/slide895.xml"/><Relationship Id="rId39" Type="http://schemas.openxmlformats.org/officeDocument/2006/relationships/slide" Target="slides/slide38.xml"/><Relationship Id="rId451" Type="http://schemas.openxmlformats.org/officeDocument/2006/relationships/slide" Target="slides/slide450.xml"/><Relationship Id="rId549" Type="http://schemas.openxmlformats.org/officeDocument/2006/relationships/slide" Target="slides/slide548.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63" Type="http://schemas.openxmlformats.org/officeDocument/2006/relationships/theme" Target="theme/theme1.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954" Type="http://schemas.openxmlformats.org/officeDocument/2006/relationships/slide" Target="slides/slide95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viewProps" Target="viewProps.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slide" Target="slides/slide89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933" Type="http://schemas.openxmlformats.org/officeDocument/2006/relationships/slide" Target="slides/slide932.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944" Type="http://schemas.openxmlformats.org/officeDocument/2006/relationships/slide" Target="slides/slide943.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955" Type="http://schemas.openxmlformats.org/officeDocument/2006/relationships/slide" Target="slides/slide954.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926" Type="http://schemas.openxmlformats.org/officeDocument/2006/relationships/slide" Target="slides/slide925.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937" Type="http://schemas.openxmlformats.org/officeDocument/2006/relationships/slide" Target="slides/slide936.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948" Type="http://schemas.openxmlformats.org/officeDocument/2006/relationships/slide" Target="slides/slide947.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notesMaster" Target="notesMasters/notesMaster1.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 Id="rId950" Type="http://schemas.openxmlformats.org/officeDocument/2006/relationships/slide" Target="slides/slide949.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 Id="rId908" Type="http://schemas.openxmlformats.org/officeDocument/2006/relationships/slide" Target="slides/slide907.xml"/><Relationship Id="rId242" Type="http://schemas.openxmlformats.org/officeDocument/2006/relationships/slide" Target="slides/slide241.xml"/><Relationship Id="rId894" Type="http://schemas.openxmlformats.org/officeDocument/2006/relationships/slide" Target="slides/slide893.xml"/><Relationship Id="rId37" Type="http://schemas.openxmlformats.org/officeDocument/2006/relationships/slide" Target="slides/slide36.xml"/><Relationship Id="rId102" Type="http://schemas.openxmlformats.org/officeDocument/2006/relationships/slide" Target="slides/slide10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presProps" Target="presProps.xml"/><Relationship Id="rId90" Type="http://schemas.openxmlformats.org/officeDocument/2006/relationships/slide" Target="slides/slide89.xml"/><Relationship Id="rId186" Type="http://schemas.openxmlformats.org/officeDocument/2006/relationships/slide" Target="slides/slide185.xml"/><Relationship Id="rId393" Type="http://schemas.openxmlformats.org/officeDocument/2006/relationships/slide" Target="slides/slide392.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197" Type="http://schemas.openxmlformats.org/officeDocument/2006/relationships/slide" Target="slides/slide196.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64" Type="http://schemas.openxmlformats.org/officeDocument/2006/relationships/slide" Target="slides/slide263.xml"/><Relationship Id="rId471" Type="http://schemas.openxmlformats.org/officeDocument/2006/relationships/slide" Target="slides/slide470.xml"/><Relationship Id="rId59" Type="http://schemas.openxmlformats.org/officeDocument/2006/relationships/slide" Target="slides/slide58.xml"/><Relationship Id="rId124" Type="http://schemas.openxmlformats.org/officeDocument/2006/relationships/slide" Target="slides/slide123.xml"/><Relationship Id="rId569" Type="http://schemas.openxmlformats.org/officeDocument/2006/relationships/slide" Target="slides/slide568.xml"/><Relationship Id="rId776" Type="http://schemas.openxmlformats.org/officeDocument/2006/relationships/slide" Target="slides/slide775.xml"/><Relationship Id="rId331" Type="http://schemas.openxmlformats.org/officeDocument/2006/relationships/slide" Target="slides/slide330.xml"/><Relationship Id="rId429" Type="http://schemas.openxmlformats.org/officeDocument/2006/relationships/slide" Target="slides/slide428.xml"/><Relationship Id="rId636" Type="http://schemas.openxmlformats.org/officeDocument/2006/relationships/slide" Target="slides/slide635.xml"/><Relationship Id="rId843" Type="http://schemas.openxmlformats.org/officeDocument/2006/relationships/slide" Target="slides/slide842.xml"/><Relationship Id="rId275" Type="http://schemas.openxmlformats.org/officeDocument/2006/relationships/slide" Target="slides/slide274.xml"/><Relationship Id="rId482" Type="http://schemas.openxmlformats.org/officeDocument/2006/relationships/slide" Target="slides/slide481.xml"/><Relationship Id="rId703" Type="http://schemas.openxmlformats.org/officeDocument/2006/relationships/slide" Target="slides/slide702.xml"/><Relationship Id="rId910" Type="http://schemas.openxmlformats.org/officeDocument/2006/relationships/slide" Target="slides/slide909.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286" Type="http://schemas.openxmlformats.org/officeDocument/2006/relationships/slide" Target="slides/slide285.xml"/><Relationship Id="rId493" Type="http://schemas.openxmlformats.org/officeDocument/2006/relationships/slide" Target="slides/slide492.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88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91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91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9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9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656</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F23B8-0167-D2E4-AD73-3600909BA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17012-5D71-EFD5-2C30-01CAACB0C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1BCF5-9657-674E-3804-FDEB01C161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006BC5-15F7-F563-4D8C-5925B2C2C69A}"/>
              </a:ext>
            </a:extLst>
          </p:cNvPr>
          <p:cNvSpPr>
            <a:spLocks noGrp="1"/>
          </p:cNvSpPr>
          <p:nvPr>
            <p:ph type="sldNum" sz="quarter" idx="5"/>
          </p:nvPr>
        </p:nvSpPr>
        <p:spPr/>
        <p:txBody>
          <a:bodyPr/>
          <a:lstStyle/>
          <a:p>
            <a:fld id="{7A9CDECF-4A22-4409-9192-D7D410EAEFA4}" type="slidenum">
              <a:rPr lang="en-US" smtClean="0"/>
              <a:t>340</a:t>
            </a:fld>
            <a:endParaRPr lang="en-US"/>
          </a:p>
        </p:txBody>
      </p:sp>
    </p:spTree>
    <p:extLst>
      <p:ext uri="{BB962C8B-B14F-4D97-AF65-F5344CB8AC3E}">
        <p14:creationId xmlns:p14="http://schemas.microsoft.com/office/powerpoint/2010/main" val="3575058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7B14E-E293-A36C-25AD-13377C416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2A25F-13B6-2FFD-4DD6-F747CEF12E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99E2B-A52F-A2AB-1455-E53CB97A96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9702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EFBA7-34CC-20FB-6D22-5F6483DD8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91321-8CF5-D91C-3470-CACEBD7E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DA0787-F412-840D-076A-3E7DFFC161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8898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3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4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4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2.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5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56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6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7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71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7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7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74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74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0.png"/></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7.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8.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3.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774.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78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6.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79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7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7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79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7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8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8.xml"/></Relationships>
</file>

<file path=ppt/slides/_rels/slide81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8.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8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87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8.xml"/></Relationships>
</file>

<file path=ppt/slides/_rels/slide8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91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5.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9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C9FC73-9466-BEA4-A26C-0FA68DD23A3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C581679-5285-8CF6-03F3-4573EC083290}"/>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31EADC74-5115-C240-163E-71FB5582A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167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F25B7A-0E80-1819-DF70-D228F3D7B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16330-289E-E204-A0D8-62DF5093BAE9}"/>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16553747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36C2AC-DEC5-236B-3593-3FE606C76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7BAF5-C99B-8E25-3247-DB95D7C7394C}"/>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8464685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235C13-CF95-C00C-7A31-A5CFD947D3B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49B6B3-0F5A-A4C0-2BEC-976539C49F9C}"/>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275268194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408E7B-99AA-B048-C50B-5CAD934E5A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3E0594-079B-61C0-2F16-8DD259E7D7AE}"/>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16473268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8DF1DB-A993-201C-4CA0-4D871D7660D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D99C3E-5D73-38C9-C71D-F7AC72741F7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78092050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C56F3F-CD1F-5358-62AB-30AEBEFC6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43C92E-8466-0FD5-F682-72A96CC23F90}"/>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6609086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F6D99E-7AF0-2577-E509-B63E22358843}"/>
            </a:ext>
          </a:extLst>
        </p:cNvPr>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1930DDFD-D77A-D26A-5F5B-961A6C8BA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45038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DDC64A-DA79-4410-CC84-F547000A6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70356-C6D4-6B5C-746F-299EB83BC0A1}"/>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4149697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EEA700-265E-35B5-B7CF-93C54F010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B6AE6-2CE2-22AE-E840-3BE9AB996CDA}"/>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99228930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CFA59-333E-C749-97CC-15F58FF5F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1C452-D69A-BEF9-D48B-50BE9FAA7CDB}"/>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16636469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0CF01-1CDC-FCDF-AE3B-AEDC9F411A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FD829A-E9D9-7A09-8428-B03C7DC04D95}"/>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49504793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995AA-813C-E62B-C695-CC09585EF5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040803-8C50-0394-E213-C894F9D218D1}"/>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88197B7E-9D79-3CA8-3203-2C7529740B17}"/>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3485715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7BB27-A934-6517-3255-FC531989FA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CB021A-E0C8-2D95-6B91-EA0A7F522DC7}"/>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43A7452D-FB1D-080A-D3C9-51A2B94C3E50}"/>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43CB9A08-BF2A-8D59-D983-23252C49B054}"/>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12198493-0B54-9C8A-440E-B1B34A35B501}"/>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857141E8-1A24-B2BA-0F6A-5BC58D48A133}"/>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8EAC65C7-1700-5255-53F4-DF44311F4D50}"/>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D078C40-2CB9-E2E0-8A1F-5C9EF5B5BE64}"/>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3D24F510-4150-CED0-CF99-DAEA9A209B0B}"/>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436DC30D-E8CE-A8B7-0838-43574230EC6F}"/>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90F78B75-5ACB-E3C0-FB60-7EBD5838A861}"/>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79B22C46-ADBC-1C49-90BB-926FB1568818}"/>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FE714E26-D310-804C-8688-4E718EF6A9DD}"/>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D761744D-CD3A-987F-6B65-0B1E047BBC08}"/>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8608D0-2556-3E2B-BC55-1123E615865A}"/>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10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A0EB4-20BF-6ECA-6559-B61AD56B41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165993-E160-0AB2-C0FC-E0E6293B6CEB}"/>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BBB616FB-F5F6-16E0-4F11-446B59CCA624}"/>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56484074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23AD-62E3-7D87-9CAA-99EA6E01D1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50111B-2494-DEB7-9E8B-36599F5101B7}"/>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349751439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03A9-E66B-7EBC-42E4-295AD6CE16E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05704B-0A7B-9955-A16B-5C4D7E150DF3}"/>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EE40A0BC-A09A-7AD2-EC5D-CDF79C386E8B}"/>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39ABE33B-467A-1F1B-250E-04976E457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4FC7CA5-FDD9-55D4-AF49-ACFC3ED62431}"/>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BB5E3E30-7236-AD6E-D4E3-769D8949AA57}"/>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445BA1D2-D873-151E-1CA4-4A1F85EBB263}"/>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1CA2C6BB-6BF0-C621-8B77-160680063B6C}"/>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5095898B-28DA-CCA9-F4A7-CE6538FB3F03}"/>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46FAE155-AE46-9E66-864F-FC68B6F2E1F4}"/>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5E4ABC4F-5925-88C6-80AF-FBF8294CD6CC}"/>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589F0A4-578B-C8F0-3E65-E00073FCCDC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D5F22F73-09A7-BC36-8076-3077F98523D3}"/>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349093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2C831-D758-6555-93C1-0045CAEC62F3}"/>
            </a:ext>
          </a:extLst>
        </p:cNvPr>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2A7253E-FBF4-82C0-0DA5-4035910E2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A6BC22C-BDF4-AB52-3136-BAB9387B087B}"/>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84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524F-34BF-D07A-D0E9-FF6E8B83269F}"/>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3FCF37C0-E3BF-76F3-C02D-2ECEDF4A0A15}"/>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04C505E5-AF65-BDA2-4F8A-494759DF0D21}"/>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148A2FA9-3255-B25C-750C-B124D63B22A1}"/>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7EC69999-4789-DDDD-0126-5A6FFE4CBCFE}"/>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CF83E05A-74C2-919F-C746-989BE0F7ABBC}"/>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68715540-DB89-A359-C957-B9CC3E11C753}"/>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AC9449D6-9D83-A095-F63A-F01F739E87F9}"/>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3C6C7E01-B5F9-651E-F10B-30F540193CE1}"/>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9E963EB8-BC82-5422-D673-02A0A0B43257}"/>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7182C70E-DE78-5910-D30F-16B29F86B774}"/>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85067A4-E73C-B14E-AA44-C28E78E45EE7}"/>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0D24CE79-65F9-E3FA-A859-2C04DE19C6F3}"/>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B8E2B5BB-0B11-DDA0-B8A1-660E14BFFC5E}"/>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E3D5D633-1619-93E9-4F21-7D1A8F110F04}"/>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BCC592E3-749F-BAB4-C847-611D3077CB95}"/>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7B6F52D6-FC99-4328-4C78-03E602EC66F0}"/>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4D847D3A-A200-164C-7087-DC9FD6958F9D}"/>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4F0AE249-C50B-5D44-C27B-81CF8628A7A2}"/>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014C8779-2EF7-A8A0-0E05-90B9DA15E0FA}"/>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F95D9AE8-2073-9AE9-C16F-629A4FFFF4DA}"/>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C71E565D-6558-8341-6A5A-70A463D45B70}"/>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AEC1F0F3-A86D-70FB-EAE5-2800DC57E3C1}"/>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E515EE88-8D75-99AE-F30E-D4B0CFAEE102}"/>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B052BA33-7700-096E-B311-166BDA49B20B}"/>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738CF87D-28BD-B03F-ACAB-29538C039010}"/>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C28B45C3-6193-35BF-2C7C-21D8E72B8428}"/>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D86ABE52-E1DE-5CAD-787F-9CEEE1C6F110}"/>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6BC8D025-0395-699B-150A-259D3C2A11D6}"/>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194A5AF5-8F00-47B8-C63D-1D25C79D961E}"/>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1991EFCC-0E57-ECA3-E251-75D97C400A8C}"/>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D6B150A1-9396-7964-0EDD-BBC42EE5112F}"/>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510BB91D-4625-6881-B563-BD637B24F1D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2299BCF1-EE24-3A9E-C54B-6A02FB86B67D}"/>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4D8546DC-886F-93B2-29A5-51DBF90B2994}"/>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2E85ADA-9CDE-C903-5DC7-528A55AD2413}"/>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321492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558A9-9E3D-3291-BA91-E37139661B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E3CC78-D9B5-ADDB-EE05-D18C2BB0D1A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5BD8D9B6-DB27-8CAD-B03B-3EE7E6418C33}"/>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2A9117F4-5730-6274-D438-43A871B7CA4C}"/>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EF34513D-B94D-770E-B3D5-2DF9C9D958A4}"/>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3C060904-44D7-DFDD-5A37-DDE1FC7EFE12}"/>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4D6C9975-A850-B58C-E5A9-43199A8BD56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3ED5120F-21E0-C831-9E34-0F6797E474B5}"/>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6A3B5FBE-1179-B22E-0C12-037AEFC6CC1A}"/>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369277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B879D-CC62-685C-B52F-FACD4BE1DF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F9BD4F-DC27-9AA9-EC81-E96CE39513D4}"/>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11949D95-D7B8-875A-3DCD-D36F59170F42}"/>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AD0CF5B9-72E6-EB43-3E1B-8AD720FDE809}"/>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769E840F-2429-C609-2040-991500B95954}"/>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3205ADC3-5AFF-731F-555D-8D3F1BF184B9}"/>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3FEF6D26-9803-2D5B-96BA-27DAB45CC240}"/>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B90C579A-CD5D-1FC4-5288-B2C4B52F9F1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0135050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274DF-EAA8-FCF0-D45E-8A4CCC47F50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1B9918-B5B2-BBB8-B21D-8D48BA8F39A7}"/>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4EE36CF-0F31-9D40-55DC-BD8D83DB0086}"/>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15894466-9078-FEA5-FD72-37EE50601B6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2BA96D5A-D22B-EF20-2EF2-F14452F6DA17}"/>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5E993930-C0D9-238F-28A1-D8E1369BD856}"/>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8039F4-0CF6-EE66-7923-86F522742374}"/>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5D2F67A8-3A21-ED38-7768-6AC6571D7F59}"/>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1B8E6A3-29B6-C4F9-38AF-D915207F865B}"/>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372C04CA-4768-1A86-CC96-AC0B5822629B}"/>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D699AE19-24C4-F043-8155-45A6F0D141CC}"/>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3DC42E86-AFD2-127D-230A-B4BB8A8C33D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6DBCD319-8728-E2B5-E913-3C6720ACA6FD}"/>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04DB7BD8-F968-91B0-D43E-7DE7DBD4F3E7}"/>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9A2210B9-BAF3-E3D5-900B-3BB335938153}"/>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AD8E4F6F-A144-F885-19FF-20E4C8AF4AAF}"/>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C8D8B22B-5D75-9CFD-8670-B6D519F21121}"/>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A3964CE-0B2C-3500-2A99-310CE6D5A72F}"/>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8AB38019-9A7E-CAD0-8891-C6FBD7026BCA}"/>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6598D779-BE82-FCC8-1441-C541730DED7A}"/>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153E68DC-DB38-75B0-AB18-E25E175B1247}"/>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CFD1494D-6C34-F874-0411-5639302E5BA2}"/>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B1BA1069-5033-7054-B069-AF4D1C832F6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66E16FFD-A94A-7A61-AC72-02ADDE8CD899}"/>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6F3955F4-2B89-A0BD-C09D-ED65407A50B1}"/>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9EF7C6F8-302D-ACD1-30D2-7D52CB0790E4}"/>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263DEEEF-EC54-4A95-A720-4837009DEA9C}"/>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22674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6FF6-F3F3-CB3A-836A-4FAC1BD283E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236598-DD8D-D46E-0936-3EF353A00261}"/>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EDD8C2BE-ABC9-0FD5-89F6-0233C6E29599}"/>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27DDB3DA-CDB6-5727-BC8C-FC1D73C5AE55}"/>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89F70450-7A52-CCA4-87D8-4D3F94EE1327}"/>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005ADFC3-2828-96FD-0B45-B1B921765BED}"/>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47D0C64-3CDB-6CE9-562B-802FA6160983}"/>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3D412E1-42B7-0E22-7FC9-307DA61D5A4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D62C087F-B77A-D8A3-CFE8-21DC14A587A8}"/>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C893E8B-7B92-8746-CEB3-B942A473957C}"/>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092B414A-1163-9297-02C0-BFEC8BDF364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3833D338-B3AC-1797-C34D-66B6DE55534B}"/>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B653A226-6B96-4E9F-C833-02E359B16173}"/>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6F0E4714-953C-0059-0A10-C4E6ED875FB7}"/>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5634E2CC-4BCF-BB3A-BD1D-DF56FE3F26A8}"/>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0B512E9C-6F4D-21D0-32CE-03A256C3D7D4}"/>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830AA11C-CC2F-4DF0-AE2C-D15B91E632A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F929A9D7-DF00-F067-4325-5AC5FE975BD2}"/>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A9382A99-3823-9B42-3341-0EB167A8F9F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964650C7-A57C-61D3-CE33-88B7C44F947C}"/>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AF4B29CC-92CB-62CF-B905-068265C0834D}"/>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DC2B6737-F60B-21EC-B696-515F9BD8E6FA}"/>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3A026256-F72E-CB0D-9D83-B6EB197FD693}"/>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6305030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DAEA6-7DBB-7C03-9271-C8AB015902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820C2-A265-B6BA-57FA-07F7E7ADE434}"/>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477370DC-1043-475D-07BF-995CFC5BB38C}"/>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37860560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8C88C-380E-A1CA-EAC9-161561B2B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1F4C5-EE28-3559-07D9-3BA71A84C319}"/>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341572042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DC709-E759-16F4-9078-4D960D59D2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067443-0270-3CE4-4E16-C0CFB59F1CD4}"/>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400887406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39B2-1674-96B4-8B4F-5B7F81BF12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7BCA06-28B2-ABEC-366A-BF3101A48336}"/>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43A3EF8-6391-A619-9779-AF5C611DF6E4}"/>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2B634EEE-391A-5116-6460-D0D1ED933920}"/>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243773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CEAB2-C86D-F8BE-E7CF-C74D8CB358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D6284B-E015-A8F2-E444-194B481AE011}"/>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D0921CB9-3C38-7120-6146-6A53CF7BA2C7}"/>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1BB43A60-28E8-6621-FCEA-ABAFDC02A6D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136294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E1B0-548E-79E9-8EDD-B637334529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17C9EA-08E7-8260-82D1-2442201F4EF1}"/>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2525563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4F956-9D00-C370-A12E-68920CE70E9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F2DF3C2-68E2-F1BD-AF02-9B9E113B3CC1}"/>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CDDB6C97-8695-9E1D-907D-9EC298A49CBC}"/>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D505E83E-B248-986F-18F0-C7AF4A0DC2DE}"/>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E7398AE8-402B-D823-AE27-D225BB538C46}"/>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AF907572-7597-D14C-A066-2D6125FD9F01}"/>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7BF36315-540B-7F59-033C-98C11C7C396F}"/>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FFB62EA9-24ED-5AE7-03EA-DDD87950D3E6}"/>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F6DE4DBF-41A3-C55B-1199-68DD63B75C57}"/>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0A6A35A0-E110-AE82-0539-B8A9B6C36025}"/>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F3937EE-9DB1-DAE3-8790-3B4C1BAE9B3B}"/>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396847E4-EE76-F835-52FB-A9979E523729}"/>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AB9CCD60-D44D-A05A-9F56-846D563408EF}"/>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72F522F8-384E-CF52-B1EB-53F0D5FC57A6}"/>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0A9C9CDF-DE0D-8782-D6D3-B3B7683E559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4D1E6F20-16A8-43BA-0EC8-768B47B032B8}"/>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37A66A-B34D-7E6B-432D-AAEADE57704B}"/>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1FA02D9-1622-B305-BA29-D123A30E0326}"/>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2A45D9E-C6AD-71D5-B1DD-5AC8A6327AAD}"/>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684DBE8-C697-B64D-6357-2CE3A3CA3F3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55A3F6A1-692B-76F3-3472-36444DFC9EEF}"/>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E81CCA8-2085-CE3C-A1F3-D9BF9E461B68}"/>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EA076C36-5040-A4AB-1005-F4828623BFE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354B51C2-2DE2-A07F-C45D-109C16F8E502}"/>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40C5705C-1BC0-5807-A19F-45113542F663}"/>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CEBEBFFD-CBBE-651F-4A25-DAD2ABF9E7AE}"/>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3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847E42-8119-F10F-F43F-20B6AA899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73E37-872B-0050-0E52-7271983EB4FD}"/>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167443702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1ADC66-A0E5-990D-7A13-468E77C892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27467A5-47C0-DC62-D8B9-B5ED813BB3DD}"/>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9E677356-540C-A52E-6A39-1CF6DB27E932}"/>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4706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F90B35-9E3A-4E74-9540-CACB26199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DA5AA-62C2-71B1-D905-B9EE27116A6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269482322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02596-9707-7291-B4B2-664B144F5B5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669A6F-4DBF-C065-B174-BBDF36B570C6}"/>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244244229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94FF3-D0AB-EB38-B5FC-92737429A19F}"/>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CCA2D667-9392-A3EC-6E63-6A0BE19AE1CB}"/>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CEC57BCA-5182-1E3F-3FF6-25CD24B79961}"/>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A3FC1C14-B69B-40AE-E681-6CA882CDC8F6}"/>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C32AEA2D-B848-FFFC-FF2B-CF35D3A8FBDC}"/>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8762962-0700-446B-2CC0-DF4FEE16020E}"/>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78C19AEB-5775-64CE-DA71-AE58129234FE}"/>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4FE83F-C870-012A-CAF3-299DC53C3F03}"/>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D43CF545-6CF9-D758-F397-2D150ED6E42A}"/>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AC85CBEA-1368-9C65-AB5D-6C939CBC468C}"/>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306819B6-2D03-06E7-2060-D473950FBE2F}"/>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D752516A-DCC0-4CC7-D49B-05607093EC8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7B24EC75-F2A2-F9C0-DEF9-74EF2860074C}"/>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22ED45EB-4B60-5F28-CF39-183CE92363EF}"/>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56518E9D-A58D-1196-3887-0F1BDE9DCE59}"/>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CF7123EA-A94E-A1CD-95E0-038B5C4C5C54}"/>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9EA77C12-6811-A8D9-5F1A-BA4E99935BCA}"/>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80763668-65DB-144B-EBF8-851B16A2DAA8}"/>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C7A872D0-3A2C-D287-AC73-2B4C76083F5C}"/>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7CE17705-9225-6265-255A-28E394A5A496}"/>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2DF8E66A-7CF6-0103-7CAF-4DACE2389CE4}"/>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F0019A3E-EF02-946F-E213-F39C7BAC2B93}"/>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020C7F7-F9ED-FE37-E086-206291D8253D}"/>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EF77F28E-FDDF-B8BB-C4D2-444473D0BE4C}"/>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D014C61E-BC7D-37C6-1AB6-00F8235F7ADE}"/>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449CD1F3-5F7E-F8B4-93B3-61F5B05B49DD}"/>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1DC83F9-6A32-7641-56DB-3BBC45AE7BB2}"/>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E7876077-5092-B1D9-E9BA-DA7BFD72FC13}"/>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C6FCCADE-4C15-C0A6-2A9E-9B41D3DF82A6}"/>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DF3836B1-CA8D-92B9-8C22-200F3A02D3E5}"/>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F8727CF4-B51F-F7FD-142E-DA8FB5ADF883}"/>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2BCD75AE-E954-F2A9-92FA-465914C70E07}"/>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C4D7BB7C-D57C-1755-4CCE-336C16677E7D}"/>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C756348D-6D84-90E0-9A5C-EF6272D31341}"/>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9437F254-5D49-9322-C7EA-DF2F8B01C40A}"/>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5C8247A5-75EE-40E5-1ECC-22B5361215C5}"/>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8E5103B9-0A1B-945F-EB33-BD441D346F67}"/>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922194AA-EB9A-DEB0-C5B2-6AC80B926F01}"/>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FADA17F4-09A2-5B70-2F15-E4BF448501D8}"/>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1B845BA-55A1-46E8-76A8-5A3B2238AEB0}"/>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741AC189-B7CA-C7D0-A263-C2E64B15696E}"/>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C67B629E-677F-1612-7A16-2EEFC27AAC8F}"/>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8680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D6B1D-581B-D94F-84F5-FB4E338B7BB1}"/>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9B2C4B0C-70AC-1673-3623-AFAFD8FC0D59}"/>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18222EBC-67CE-40CE-2A79-F5B9FA7D5352}"/>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849DC117-2644-38A3-8472-C694B876FEDB}"/>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0997938-9901-0A95-9D93-8AD0098EF6B3}"/>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AAD2E9FE-B887-BF6D-3D7D-D944B1862C66}"/>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4FEF157D-1B45-CD6B-92B5-65168506BC84}"/>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4B710809-B257-E006-66F3-BB2327DF7068}"/>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AED54088-6587-8464-DA08-0825DFF338F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49D24C3-8831-C8F7-7D3E-A6D7CE5843E4}"/>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6B66EEC5-3635-70D1-4B05-67BCD6827CF4}"/>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CEA91C59-86DF-8856-D6D7-4253EFF8515F}"/>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4A5FECD5-3066-52DE-4A26-06984204A74D}"/>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9A59723F-3B4A-D709-A820-F1FAD6A634B1}"/>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C372A0A9-2FEA-3DB9-1F23-4D94B7C8F117}"/>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BD5A1113-0353-2374-07B0-F7C3BD371AB6}"/>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3E89945D-8ACF-6219-A58B-1E15A59114F6}"/>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2FB03C12-AF88-5BFC-3D8B-14BC70F42194}"/>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B170AAE8-49CC-F5AD-FB93-D95E2220FFF6}"/>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D69BA683-2905-D636-156A-53917C2421B2}"/>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211A5F60-B5E1-D4F7-396B-E422C945D12D}"/>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F24A78AB-C64B-9621-B4E3-D91D191A4C43}"/>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ADA36D4A-EB95-2FCC-94EB-AF4BED6F5C3D}"/>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8B892A96-53E8-6364-B791-45E3695BFBE6}"/>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AF8E48FA-C919-7C97-8FF2-37F5F9FCBABD}"/>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E3BE2511-CADC-A654-B6A1-30E88F17D28D}"/>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31B76C58-02AA-022E-977C-2C465B2F4CDA}"/>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4BB9EF5B-F7EB-F37E-E4CE-B40FD1A3351E}"/>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85F2FE7B-885B-82FD-18DF-37DE5B7AF4DD}"/>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75A05F23-58F8-DF57-FE21-5D228488D87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34F1B331-4A6C-30BD-27EB-C9B956CDF852}"/>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FB520A7B-9E93-E94F-8A7D-3CDEA9B94983}"/>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C1924181-C75A-488F-69AC-5F37CFFE5866}"/>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432A16F-1E91-0B66-B846-8CE4731FA411}"/>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F098E4B2-99E8-B4FA-23DE-9D6AA89E55D1}"/>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0C630490-D2F4-1BC2-C237-94EDDF99331C}"/>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DF3345BE-33CC-CBBF-BA77-01D2FDB42A58}"/>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48089650-217E-B6C8-28A6-4EBD3BF8FCC7}"/>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81C34F84-0827-D03B-61CB-4DC6B3E3727A}"/>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6045EB15-6430-CD75-A051-A103B250E834}"/>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D5D69F32-26B3-C3B2-9B42-2DC452891AE0}"/>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08F7F26B-0FE4-A795-3FA0-17A8A466CFBD}"/>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2417B692-0FF6-86D7-7279-ADC145A47851}"/>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465B719E-B1EC-46E8-FE6F-6AC4BEEDBB7A}"/>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72FD207E-D32D-A887-F033-4A0D5D40228F}"/>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7261AA68-ACC4-851D-C865-CBD4FE42C480}"/>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263064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934940-3CC1-0185-8F21-9518C828866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609E7B3-EAD4-09BA-CD22-946840E9923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988D46F2-EA59-25A8-370C-AA07AD24D5A7}"/>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168021179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D2938-0323-E6C7-16AA-CAED5B72A8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5EA2D9-E000-A97D-A486-F88DDC87AF70}"/>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1A366161-8414-2CFE-CE7B-D0D9F0E1C401}"/>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219631061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46760-A276-FBD9-DB7B-AC7EF3202E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38C30-3C9C-6A13-8E55-A351E08348D9}"/>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82A3F3A3-83C5-0ED7-9AC0-0F6B9977FD2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3944708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110BD-9C25-7ACB-CF2B-C26A30827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4F6966-B8C0-CF9C-DA0F-6D0EF4131AC5}"/>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2107082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14B45-C4D0-741C-E0BF-6672D457CA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A6A2125-E3DC-6F27-0717-BF1CCD455361}"/>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69289871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4A582-495D-D4AB-59BD-2D89A401B8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F335D5-48A2-DDCB-89E4-6A92A3B459F4}"/>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101566277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30C23-12B8-B6FE-6C31-9D0004A67D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258AB5-1A02-C198-8C32-DC175762D9C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21188958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C29EA-C7F2-E183-5C13-6A2B6F516AE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60736703-7495-54F7-A2E1-2BA06F9D2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7F132A3-D6E2-8C96-497D-57695DD5D9F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DA93D5B6-A574-6265-E826-7884C42601C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73E61977-FE8B-5EFE-7E63-52143656080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34150C59-4D49-61D0-1CAA-3BE5B40945ED}"/>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CCFCD8BB-3CFB-D849-E7DB-019DCA262935}"/>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72F77D4E-DBA7-46C1-AB75-4939DC5F52F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E0341149-C40C-8D96-A20A-829BBBAA73E9}"/>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409D5B02-B832-64D1-82A8-B92A05880FC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300018C0-7E3D-3B3D-353E-9158260BFB11}"/>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FE660D05-903E-C871-959D-7498026E701E}"/>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6DFEE6E2-F17D-983A-454F-2131AD256B4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63B81B5B-7149-D47B-4092-A7D7136530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8FA86F8A-5B63-FF9D-D363-BB226BAAC995}"/>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E3BAC40-C18A-F6DA-2602-BC25028D3843}"/>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8071C495-54E7-C92B-081E-4A56A7E1DD1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D8A4882-6598-31BC-3EDB-E35DD6605928}"/>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BA281132-7B2D-511B-E07F-A3151CDD903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4D7DC4EA-E2F0-09D8-BDF0-6F4B5FDBD81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8D444AC2-F90E-8896-D029-802564DC1961}"/>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E29A9C4F-B461-1D82-D84C-14BA683D0CC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6E029BA2-FFA4-7CC7-1AA7-242369292A49}"/>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3A9B8D1F-A278-9367-B04C-47360E0E0435}"/>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67816BA8-D607-8DCD-D9A0-DE5C309B1D46}"/>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0074900-03A0-8232-2FC7-97693C17F3EF}"/>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50D1AB5A-B730-DBBB-A4C4-C890E47EA2E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0CD01070-0A11-AD89-8476-8266FB513E6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ECFF08D8-E9AD-071E-1219-44A1227E8501}"/>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63418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40CB0-1F74-1CC7-EEE9-D12EA08A11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CBCCC5-65EE-3C66-900B-C21E10301F96}"/>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29071384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06F7F-14D1-B8ED-1DFB-D9D928B50B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DF4DF9-BB67-2177-63A2-AFF13D533252}"/>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9713440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723E5-CC7C-DB7D-69D5-230793D94A2A}"/>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04A99CB5-121C-2444-395F-58C4D717C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531832-4EA0-59CD-7A57-8C42199FEA4A}"/>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403194968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DA7E7-E099-AF4F-E850-33FAE9D5C6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05733-D966-A7BF-6B24-DB3DCED65ED4}"/>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69186935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7D214-BFA4-9703-B070-73C6F9174D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DEC454-BDB1-1225-3D65-F13009D226B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2336709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11DF-D57E-07CF-80CC-33410594A1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C6B93-2E5A-24CA-8B00-DBF222B7365A}"/>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5164185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70976-265D-BA7C-D3B9-4C183CA1089D}"/>
            </a:ext>
          </a:extLst>
        </p:cNvPr>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C11F64E5-7E9B-59A7-9ECC-058885EAD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15009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5DA77-F1E1-2061-5A75-0BD25C5FD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59F5EA-9B67-4D15-E0F5-3051059F0E61}"/>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8283743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7E45-9F4B-2740-6FE9-15C5ECB70C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A3B9D6-9448-E18E-7BF4-6F7C12D88301}"/>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19880186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15F67-9A7B-890C-18A6-DA44BE25BE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7090B3-F03C-363F-760E-1C3BB39011C4}"/>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393837089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2C8B4-AE41-2029-B5E6-981C4638B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23BD7-F841-8BEC-3862-D523AEFD8127}"/>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209235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26407-FD38-0393-1E45-C4EC7BF02B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0FFADF-D9E5-C562-A1D6-17A859984E96}"/>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45313728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146A0-B6ED-8913-7E4C-03FEA286B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3790C-C3DB-C735-2F0F-38A5C28AEE2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3013049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301B9-C9AE-21F0-4A2B-A7321E1D7D2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B060BC-4AAC-A805-9150-F763FACDBDA6}"/>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42407862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F916-4E1A-07B0-DC64-1DE3A4017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A7A830-8D64-F1E0-C365-DA0900096FFB}"/>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1668765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87072-F310-65E3-6C58-5EDD502758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8E40D4-4936-4FD5-5D43-D016A7663D6A}"/>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9861050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3E301-0B47-D5AA-61CF-3C07CD8E24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AC23BF-2645-60F6-204F-4CC52F66F767}"/>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4157328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ABA0-23F8-A139-2EFB-53B9D754E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C3489E-A9FA-6450-CD5B-6484B27E2200}"/>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223893215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876F5-4082-076C-E0F8-D69952782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1A2333-12D9-BB63-DA34-C949AC0971F0}"/>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1067193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8319B-7683-6C41-95B0-E11169FCE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3FDEFD-4D82-1555-86B0-9B7CACE84BC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210234784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78DB9-ED41-CC6B-32F5-AA5DD4635F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E7E56A-A064-2E5B-D699-0FD2B043CD9A}"/>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51252951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4C106-FC15-034F-C784-B5B7F39303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982CE1-3AC0-5EB1-F3E9-13D633EA0EC6}"/>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36726603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E01C0-6720-A3C6-B850-13301C28C0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62E4E5-0CBA-D365-6DA0-02D03294AB61}"/>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8B574D-309F-ADD6-5D46-1FDBB360A23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5772392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64070-2359-C1BA-C3E2-D3A4938BEF6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5008766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74.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5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3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87271</TotalTime>
  <Words>40547</Words>
  <Application>Microsoft Macintosh PowerPoint</Application>
  <PresentationFormat>On-screen Show (16:9)</PresentationFormat>
  <Paragraphs>5533</Paragraphs>
  <Slides>957</Slides>
  <Notes>143</Notes>
  <HiddenSlides>60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957</vt:i4>
      </vt:variant>
    </vt:vector>
  </HeadingPairs>
  <TitlesOfParts>
    <vt:vector size="971"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 (1/2)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555</cp:revision>
  <cp:lastPrinted>2024-09-23T13:53:57Z</cp:lastPrinted>
  <dcterms:created xsi:type="dcterms:W3CDTF">2023-06-11T17:47:53Z</dcterms:created>
  <dcterms:modified xsi:type="dcterms:W3CDTF">2024-09-23T14:50:30Z</dcterms:modified>
</cp:coreProperties>
</file>